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77" r:id="rId5"/>
    <p:sldId id="274" r:id="rId6"/>
    <p:sldId id="275" r:id="rId7"/>
    <p:sldId id="276" r:id="rId8"/>
    <p:sldId id="278" r:id="rId9"/>
    <p:sldId id="261" r:id="rId10"/>
    <p:sldId id="260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rego\Desktop\Coding\Projects\plan_tool\project_management\timeli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Master Schedule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Rough!$D$1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Rough!$B$2:$B$18</c:f>
              <c:strCache>
                <c:ptCount val="14"/>
                <c:pt idx="0">
                  <c:v>Project Setup</c:v>
                </c:pt>
                <c:pt idx="1">
                  <c:v>Intro to Solo-scrum</c:v>
                </c:pt>
                <c:pt idx="2">
                  <c:v>UI/UX Foundation</c:v>
                </c:pt>
                <c:pt idx="3">
                  <c:v>Intro to React</c:v>
                </c:pt>
                <c:pt idx="4">
                  <c:v>Data Entry Table</c:v>
                </c:pt>
                <c:pt idx="5">
                  <c:v>Documentation Catchup</c:v>
                </c:pt>
                <c:pt idx="6">
                  <c:v>Retro3: Reward System 2.0</c:v>
                </c:pt>
                <c:pt idx="7">
                  <c:v>Intro to Code Reviews &amp; Testing</c:v>
                </c:pt>
                <c:pt idx="8">
                  <c:v>Stat Card System</c:v>
                </c:pt>
                <c:pt idx="9">
                  <c:v>Database Setup &amp; Integration</c:v>
                </c:pt>
                <c:pt idx="10">
                  <c:v>Backend Setup</c:v>
                </c:pt>
                <c:pt idx="11">
                  <c:v>Feedback System</c:v>
                </c:pt>
                <c:pt idx="12">
                  <c:v>Notion API Integration</c:v>
                </c:pt>
                <c:pt idx="13">
                  <c:v>Time Estimation Autofill</c:v>
                </c:pt>
              </c:strCache>
            </c:strRef>
          </c:cat>
          <c:val>
            <c:numRef>
              <c:f>Rough!$D$2:$D$15</c:f>
              <c:numCache>
                <c:formatCode>[$-409]d\-mmm;@</c:formatCode>
                <c:ptCount val="14"/>
                <c:pt idx="0">
                  <c:v>45787</c:v>
                </c:pt>
                <c:pt idx="1">
                  <c:v>45787</c:v>
                </c:pt>
                <c:pt idx="2">
                  <c:v>45787</c:v>
                </c:pt>
                <c:pt idx="3">
                  <c:v>45800</c:v>
                </c:pt>
                <c:pt idx="4">
                  <c:v>45809</c:v>
                </c:pt>
                <c:pt idx="5" formatCode="d\-mmm">
                  <c:v>45817</c:v>
                </c:pt>
                <c:pt idx="6" formatCode="d\-mmm">
                  <c:v>45819</c:v>
                </c:pt>
                <c:pt idx="7" formatCode="d\-mmm">
                  <c:v>45820</c:v>
                </c:pt>
                <c:pt idx="8">
                  <c:v>45824</c:v>
                </c:pt>
                <c:pt idx="9" formatCode="d\-mmm">
                  <c:v>45832</c:v>
                </c:pt>
                <c:pt idx="10" formatCode="d\-mmm">
                  <c:v>45832</c:v>
                </c:pt>
                <c:pt idx="11">
                  <c:v>45839</c:v>
                </c:pt>
                <c:pt idx="12">
                  <c:v>45845</c:v>
                </c:pt>
                <c:pt idx="13" formatCode="d\-mmm">
                  <c:v>45848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00-4D08-92B0-FCA9E800FB9F}"/>
            </c:ext>
          </c:extLst>
        </c:ser>
        <c:ser>
          <c:idx val="1"/>
          <c:order val="1"/>
          <c:tx>
            <c:strRef>
              <c:f>Rough!$F$1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5002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000-4D08-92B0-FCA9E800FB9F}"/>
              </c:ext>
            </c:extLst>
          </c:dPt>
          <c:dPt>
            <c:idx val="1"/>
            <c:invertIfNegative val="0"/>
            <c:bubble3D val="0"/>
            <c:spPr>
              <a:solidFill>
                <a:srgbClr val="9900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000-4D08-92B0-FCA9E800FB9F}"/>
              </c:ext>
            </c:extLst>
          </c:dPt>
          <c:dPt>
            <c:idx val="2"/>
            <c:invertIfNegative val="0"/>
            <c:bubble3D val="0"/>
            <c:spPr>
              <a:solidFill>
                <a:srgbClr val="FF00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000-4D08-92B0-FCA9E800FB9F}"/>
              </c:ext>
            </c:extLst>
          </c:dPt>
          <c:dPt>
            <c:idx val="3"/>
            <c:invertIfNegative val="0"/>
            <c:bubble3D val="0"/>
            <c:spPr>
              <a:solidFill>
                <a:srgbClr val="FF9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000-4D08-92B0-FCA9E800FB9F}"/>
              </c:ext>
            </c:extLst>
          </c:dPt>
          <c:dPt>
            <c:idx val="4"/>
            <c:invertIfNegative val="0"/>
            <c:bubble3D val="0"/>
            <c:spPr>
              <a:solidFill>
                <a:srgbClr val="99FF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000-4D08-92B0-FCA9E800FB9F}"/>
              </c:ext>
            </c:extLst>
          </c:dPt>
          <c:dPt>
            <c:idx val="5"/>
            <c:invertIfNegative val="0"/>
            <c:bubble3D val="0"/>
            <c:spPr>
              <a:solidFill>
                <a:srgbClr val="00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D000-4D08-92B0-FCA9E800FB9F}"/>
              </c:ext>
            </c:extLst>
          </c:dPt>
          <c:dPt>
            <c:idx val="6"/>
            <c:invertIfNegative val="0"/>
            <c:bubble3D val="0"/>
            <c:spPr>
              <a:solidFill>
                <a:srgbClr val="00CC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D000-4D08-92B0-FCA9E800FB9F}"/>
              </c:ext>
            </c:extLst>
          </c:dPt>
          <c:dPt>
            <c:idx val="7"/>
            <c:invertIfNegative val="0"/>
            <c:bubble3D val="0"/>
            <c:spPr>
              <a:solidFill>
                <a:srgbClr val="008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D000-4D08-92B0-FCA9E800FB9F}"/>
              </c:ext>
            </c:extLst>
          </c:dPt>
          <c:dPt>
            <c:idx val="8"/>
            <c:invertIfNegative val="0"/>
            <c:bubble3D val="0"/>
            <c:spPr>
              <a:solidFill>
                <a:srgbClr val="00336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D000-4D08-92B0-FCA9E800FB9F}"/>
              </c:ext>
            </c:extLst>
          </c:dPt>
          <c:dPt>
            <c:idx val="9"/>
            <c:invertIfNegative val="0"/>
            <c:bubble3D val="0"/>
            <c:spPr>
              <a:solidFill>
                <a:srgbClr val="3366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D000-4D08-92B0-FCA9E800FB9F}"/>
              </c:ext>
            </c:extLst>
          </c:dPt>
          <c:dPt>
            <c:idx val="10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D000-4D08-92B0-FCA9E800FB9F}"/>
              </c:ext>
            </c:extLst>
          </c:dPt>
          <c:dPt>
            <c:idx val="11"/>
            <c:invertIfNegative val="0"/>
            <c:bubble3D val="0"/>
            <c:spPr>
              <a:solidFill>
                <a:srgbClr val="996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D000-4D08-92B0-FCA9E800FB9F}"/>
              </c:ext>
            </c:extLst>
          </c:dPt>
          <c:dPt>
            <c:idx val="12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D000-4D08-92B0-FCA9E800FB9F}"/>
              </c:ext>
            </c:extLst>
          </c:dPt>
          <c:dPt>
            <c:idx val="1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D000-4D08-92B0-FCA9E800FB9F}"/>
              </c:ext>
            </c:extLst>
          </c:dPt>
          <c:cat>
            <c:strRef>
              <c:f>Rough!$B$2:$B$18</c:f>
              <c:strCache>
                <c:ptCount val="14"/>
                <c:pt idx="0">
                  <c:v>Project Setup</c:v>
                </c:pt>
                <c:pt idx="1">
                  <c:v>Intro to Solo-scrum</c:v>
                </c:pt>
                <c:pt idx="2">
                  <c:v>UI/UX Foundation</c:v>
                </c:pt>
                <c:pt idx="3">
                  <c:v>Intro to React</c:v>
                </c:pt>
                <c:pt idx="4">
                  <c:v>Data Entry Table</c:v>
                </c:pt>
                <c:pt idx="5">
                  <c:v>Documentation Catchup</c:v>
                </c:pt>
                <c:pt idx="6">
                  <c:v>Retro3: Reward System 2.0</c:v>
                </c:pt>
                <c:pt idx="7">
                  <c:v>Intro to Code Reviews &amp; Testing</c:v>
                </c:pt>
                <c:pt idx="8">
                  <c:v>Stat Card System</c:v>
                </c:pt>
                <c:pt idx="9">
                  <c:v>Database Setup &amp; Integration</c:v>
                </c:pt>
                <c:pt idx="10">
                  <c:v>Backend Setup</c:v>
                </c:pt>
                <c:pt idx="11">
                  <c:v>Feedback System</c:v>
                </c:pt>
                <c:pt idx="12">
                  <c:v>Notion API Integration</c:v>
                </c:pt>
                <c:pt idx="13">
                  <c:v>Time Estimation Autofill</c:v>
                </c:pt>
              </c:strCache>
            </c:strRef>
          </c:cat>
          <c:val>
            <c:numRef>
              <c:f>Rough!$F$2:$F$15</c:f>
              <c:numCache>
                <c:formatCode>General</c:formatCode>
                <c:ptCount val="14"/>
                <c:pt idx="0">
                  <c:v>8</c:v>
                </c:pt>
                <c:pt idx="1">
                  <c:v>10</c:v>
                </c:pt>
                <c:pt idx="2">
                  <c:v>22</c:v>
                </c:pt>
                <c:pt idx="3">
                  <c:v>7</c:v>
                </c:pt>
                <c:pt idx="4">
                  <c:v>9</c:v>
                </c:pt>
                <c:pt idx="5">
                  <c:v>2</c:v>
                </c:pt>
                <c:pt idx="6">
                  <c:v>5</c:v>
                </c:pt>
                <c:pt idx="7">
                  <c:v>4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6</c:v>
                </c:pt>
                <c:pt idx="12">
                  <c:v>3</c:v>
                </c:pt>
                <c:pt idx="1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D000-4D08-92B0-FCA9E800FB9F}"/>
            </c:ext>
          </c:extLst>
        </c:ser>
        <c:ser>
          <c:idx val="2"/>
          <c:order val="2"/>
          <c:tx>
            <c:strRef>
              <c:f>Rough!$C$1</c:f>
              <c:strCache>
                <c:ptCount val="1"/>
                <c:pt idx="0">
                  <c:v>Sprint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Rough!$B$2:$B$18</c:f>
              <c:strCache>
                <c:ptCount val="14"/>
                <c:pt idx="0">
                  <c:v>Project Setup</c:v>
                </c:pt>
                <c:pt idx="1">
                  <c:v>Intro to Solo-scrum</c:v>
                </c:pt>
                <c:pt idx="2">
                  <c:v>UI/UX Foundation</c:v>
                </c:pt>
                <c:pt idx="3">
                  <c:v>Intro to React</c:v>
                </c:pt>
                <c:pt idx="4">
                  <c:v>Data Entry Table</c:v>
                </c:pt>
                <c:pt idx="5">
                  <c:v>Documentation Catchup</c:v>
                </c:pt>
                <c:pt idx="6">
                  <c:v>Retro3: Reward System 2.0</c:v>
                </c:pt>
                <c:pt idx="7">
                  <c:v>Intro to Code Reviews &amp; Testing</c:v>
                </c:pt>
                <c:pt idx="8">
                  <c:v>Stat Card System</c:v>
                </c:pt>
                <c:pt idx="9">
                  <c:v>Database Setup &amp; Integration</c:v>
                </c:pt>
                <c:pt idx="10">
                  <c:v>Backend Setup</c:v>
                </c:pt>
                <c:pt idx="11">
                  <c:v>Feedback System</c:v>
                </c:pt>
                <c:pt idx="12">
                  <c:v>Notion API Integration</c:v>
                </c:pt>
                <c:pt idx="13">
                  <c:v>Time Estimation Autofill</c:v>
                </c:pt>
              </c:strCache>
            </c:strRef>
          </c:cat>
          <c:val>
            <c:numRef>
              <c:f>Rough!$C$2:$C$15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D000-4D08-92B0-FCA9E800F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23906816"/>
        <c:axId val="523900576"/>
      </c:barChart>
      <c:catAx>
        <c:axId val="52390681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900576"/>
        <c:crosses val="autoZero"/>
        <c:auto val="1"/>
        <c:lblAlgn val="ctr"/>
        <c:lblOffset val="100"/>
        <c:noMultiLvlLbl val="0"/>
      </c:catAx>
      <c:valAx>
        <c:axId val="523900576"/>
        <c:scaling>
          <c:orientation val="minMax"/>
          <c:max val="45852"/>
          <c:min val="45787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409]d\-mmm;@" sourceLinked="1"/>
        <c:majorTickMark val="none"/>
        <c:minorTickMark val="none"/>
        <c:tickLblPos val="nextTo"/>
        <c:spPr>
          <a:noFill/>
          <a:ln w="28575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3906816"/>
        <c:crosses val="autoZero"/>
        <c:crossBetween val="between"/>
        <c:majorUnit val="7"/>
      </c:valAx>
      <c:spPr>
        <a:noFill/>
        <a:ln w="254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lumMod val="95000"/>
        <a:lumOff val="5000"/>
      </a:schemeClr>
    </a:solidFill>
    <a:ln w="222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0F0F-CDDB-FB23-EA67-DCF821C2D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B8008-8C73-9325-C081-754F8717F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8CF50-0AFA-417B-6AED-57BB7DB4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10A50-4978-B2BB-DE89-C1919E8B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87F8-AAAE-749F-93E7-C7AB7B39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3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398E-AD1C-A8D6-484F-F191E2CC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CE007-7354-E10B-A62D-6A16837E4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05109-97CA-7B91-A059-0050DA7E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5FE99-0668-4FA3-ABDE-E5F636A6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A668D-4597-7B99-9C95-AD59D416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9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78D68-E15E-ACE4-C13C-FE978229D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C5153-6211-9E67-F6C2-A821073FF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E90A7-2ED7-BBB3-67A2-B3EDD5C0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5488A-35D1-087F-DD01-F9AD95EF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77897-F635-A3F8-6C55-3DEE8B18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1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DE4D-D55A-43CC-10AD-8169667C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31E6-12E3-8FD4-05DD-E37B38BB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E2302-A959-003D-A5E2-55BA84BDC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2D832-FB94-A49C-A619-ECF0CD6B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4DE29-7F20-BDF3-F9D6-B58FF1D1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3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1A0D-B620-8882-69D7-590B4E93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A1EDF-2904-7F9F-3199-6ACC54802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D4D58-EC44-60DC-2B52-902F94A89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C3B9E-47C6-904B-78F2-E031CC177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83684-02C5-55B2-03C5-76BFB6BE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AD8D-9102-8310-DD52-D138DF43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A1ED-A952-4BB7-FC40-89D632829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6BBA7-CBC8-5713-5F4C-A4AF334FE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04351-A2EC-FE29-B4FF-9A63B94B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A7E0D-D344-FD85-E118-368C7F7E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EE98C-CA36-64C8-7034-8E5B7D7F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1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8668-9B15-1CB7-2B75-7C990369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FAFAB-B7DC-D152-4E8A-05BA50C98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40D35-EDAC-FECA-7B74-4F51004BA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1280C-A368-BE00-6E3F-FA0E2E2AB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4C40C-A900-CDBF-8CDC-D4CC0CB85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38FFC-CEF4-2604-2CC0-57E175F3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ECBC9D-D905-6682-B5B4-9D132E4E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2E744-07CD-BE0C-69C0-7E9C9430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8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34EB-A122-C17A-8ECF-00CAD658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7672D-12F7-DA97-4E75-E2D2C87B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60454-36B7-05DF-8C18-C7BF4328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47F96-FA99-41C5-2DF6-BD654883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1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79853-7C79-F50D-EBD5-0A1EA2FD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A9A36-9086-C59C-3862-23EE6BBE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C7CB7-175E-0FA7-3340-C0BA7DCF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3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498B-A759-BC75-5CA6-EF36CB08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7D11-CD00-190D-C652-26C6E3FF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6A6F8-35C2-A584-4404-3A1AF36BD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4B6FC-7DB1-5D82-F98D-3849CFAA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6C0EA-1B27-1DF8-F475-28E762BC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FD5A2-0F45-2124-7117-B457E096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0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71DE-E541-B0F2-D4E6-D1F6C67F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D96504-C47D-19CD-5A64-AFF33021B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20530-BD19-04E2-CC85-3D4D861BA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5B6CF-4E7C-AEFC-C03A-D5E0A908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F4224-E0F5-B6AA-FFC6-70D8951DA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15C80-D6D2-62AE-1373-E035EF39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5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C5E6C2-A4E5-1CA8-F88C-6FAC9DEB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7A19E-A370-A009-5897-D2DF53F7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BBA3C-2264-5E86-C524-2D909825E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760A9E-F5D7-4040-B515-3D966B4E754C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3E2C4-9C92-1306-FB6A-F4421816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F49A3-5F0F-9485-82B7-82ECDDA19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340C40-6E4E-45DF-9297-21903F0C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1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5BE0-9B5F-2792-35F4-E5175F40B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6 – Intro to Backend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4AA29-4D6A-F11E-6DE3-04C2E509B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June 24 – June 29 (2025)</a:t>
            </a:r>
          </a:p>
        </p:txBody>
      </p:sp>
    </p:spTree>
    <p:extLst>
      <p:ext uri="{BB962C8B-B14F-4D97-AF65-F5344CB8AC3E}">
        <p14:creationId xmlns:p14="http://schemas.microsoft.com/office/powerpoint/2010/main" val="305548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286-544B-EB61-29BA-29184262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23957-8987-5928-8255-5CEA3B72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flask application</a:t>
            </a:r>
          </a:p>
        </p:txBody>
      </p:sp>
    </p:spTree>
    <p:extLst>
      <p:ext uri="{BB962C8B-B14F-4D97-AF65-F5344CB8AC3E}">
        <p14:creationId xmlns:p14="http://schemas.microsoft.com/office/powerpoint/2010/main" val="95563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563F-7A98-D517-B1E1-59F25A8A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A68D-CC96-3D40-ED52-22E5DBBF9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Iron out backlog subtasks in Notion</a:t>
            </a:r>
          </a:p>
          <a:p>
            <a:pPr lvl="1"/>
            <a:r>
              <a:rPr lang="en-US" dirty="0"/>
              <a:t>Decide on incorporating a quiz for the backend</a:t>
            </a:r>
          </a:p>
          <a:p>
            <a:pPr lvl="1"/>
            <a:r>
              <a:rPr lang="en-US" dirty="0"/>
              <a:t>Ensure the subtasks account for integrating the backend to the frontend and not just internal backend integrations (flask to the database)</a:t>
            </a:r>
          </a:p>
          <a:p>
            <a:r>
              <a:rPr lang="en-US" dirty="0"/>
              <a:t>Continue learning how to create a basic flask application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39EA-417D-AF6F-CF98-1471D644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4" y="99654"/>
            <a:ext cx="8050162" cy="618101"/>
          </a:xfrm>
        </p:spPr>
        <p:txBody>
          <a:bodyPr>
            <a:normAutofit fontScale="90000"/>
          </a:bodyPr>
          <a:lstStyle/>
          <a:p>
            <a:r>
              <a:rPr lang="en-US" dirty="0"/>
              <a:t>Master Schedule (Day #2 -  6/12)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CF7B723-5984-4ADB-BD91-7E94420DA9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364825"/>
              </p:ext>
            </p:extLst>
          </p:nvPr>
        </p:nvGraphicFramePr>
        <p:xfrm>
          <a:off x="173589" y="788689"/>
          <a:ext cx="11762772" cy="5857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8F0744A-1AFB-E0AB-98BF-C03915E68D3A}"/>
              </a:ext>
            </a:extLst>
          </p:cNvPr>
          <p:cNvSpPr/>
          <p:nvPr/>
        </p:nvSpPr>
        <p:spPr>
          <a:xfrm>
            <a:off x="8652387" y="1425676"/>
            <a:ext cx="953729" cy="505378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F9385-FA2D-3C56-C987-276948017680}"/>
              </a:ext>
            </a:extLst>
          </p:cNvPr>
          <p:cNvSpPr txBox="1"/>
          <p:nvPr/>
        </p:nvSpPr>
        <p:spPr>
          <a:xfrm>
            <a:off x="8957186" y="3923069"/>
            <a:ext cx="70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Today 6/12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5E69B20-3D23-0104-E147-324E5872228D}"/>
              </a:ext>
            </a:extLst>
          </p:cNvPr>
          <p:cNvSpPr/>
          <p:nvPr/>
        </p:nvSpPr>
        <p:spPr>
          <a:xfrm rot="10800000">
            <a:off x="9129251" y="4446289"/>
            <a:ext cx="246669" cy="23574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BDEF-A27B-65B3-638D-48AEF416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6/28 Saturday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CD893-2793-DF6D-CAB4-36D657E2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Completed stat card system + task table integration</a:t>
            </a:r>
          </a:p>
          <a:p>
            <a:pPr lvl="1"/>
            <a:r>
              <a:rPr lang="en-US" dirty="0"/>
              <a:t>Feature development</a:t>
            </a:r>
          </a:p>
          <a:p>
            <a:pPr lvl="1"/>
            <a:r>
              <a:rPr lang="en-US" dirty="0"/>
              <a:t>Unit + integration tests</a:t>
            </a:r>
          </a:p>
          <a:p>
            <a:pPr lvl="1"/>
            <a:r>
              <a:rPr lang="en-US" dirty="0"/>
              <a:t>Documented pull requests + code reviews</a:t>
            </a:r>
          </a:p>
          <a:p>
            <a:r>
              <a:rPr lang="en-US" dirty="0"/>
              <a:t>Started working on backlog items</a:t>
            </a:r>
          </a:p>
          <a:p>
            <a:pPr lvl="1"/>
            <a:r>
              <a:rPr lang="en-US" dirty="0"/>
              <a:t>1. Backend setup &amp; integration</a:t>
            </a:r>
          </a:p>
          <a:p>
            <a:pPr lvl="1"/>
            <a:r>
              <a:rPr lang="en-US" dirty="0"/>
              <a:t>2. Database setup &amp; integration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6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1966-FA0D-1F6B-15B3-F0DAF57A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6E19-8514-37A0-B7B5-B763965FD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Completed stat card system, will show gifs + live demo</a:t>
            </a:r>
          </a:p>
          <a:p>
            <a:pPr lvl="1"/>
            <a:r>
              <a:rPr lang="en-US" dirty="0"/>
              <a:t>Finished pull request to simulate real world development workflows/practices</a:t>
            </a:r>
          </a:p>
          <a:p>
            <a:pPr lvl="1"/>
            <a:r>
              <a:rPr lang="en-US" dirty="0"/>
              <a:t>Pull request: request made from a developer and sent to the project owner to integrate a standalone feature with the main project storage location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vitest</a:t>
            </a:r>
            <a:r>
              <a:rPr lang="en-US" dirty="0"/>
              <a:t> and react testing-library to create a test for every subcomponent</a:t>
            </a:r>
          </a:p>
          <a:p>
            <a:pPr lvl="1"/>
            <a:r>
              <a:rPr lang="en-US" dirty="0"/>
              <a:t>Error management/handling for props</a:t>
            </a:r>
          </a:p>
          <a:p>
            <a:pPr lvl="1"/>
            <a:r>
              <a:rPr lang="en-US" dirty="0"/>
              <a:t>Integration tests for all subcomponents working in the larger </a:t>
            </a:r>
            <a:r>
              <a:rPr lang="en-US" dirty="0" err="1"/>
              <a:t>TaskTable</a:t>
            </a:r>
            <a:r>
              <a:rPr lang="en-US" dirty="0"/>
              <a:t> component, same for the stat card system, then wrote tests for the subsystems working together</a:t>
            </a:r>
          </a:p>
          <a:p>
            <a:r>
              <a:rPr lang="en-US" dirty="0"/>
              <a:t>Started setting up database + backend</a:t>
            </a:r>
          </a:p>
          <a:p>
            <a:pPr lvl="1"/>
            <a:r>
              <a:rPr lang="en-US" dirty="0"/>
              <a:t>Completely changed database platform from MongoDB (NoSQL) to </a:t>
            </a:r>
            <a:r>
              <a:rPr lang="en-US" dirty="0" err="1"/>
              <a:t>Supabase</a:t>
            </a:r>
            <a:r>
              <a:rPr lang="en-US" dirty="0"/>
              <a:t> (SQL)</a:t>
            </a:r>
          </a:p>
          <a:p>
            <a:pPr lvl="1"/>
            <a:r>
              <a:rPr lang="en-US" dirty="0"/>
              <a:t>Cleaned + inserted relevant data records into cloud hosted </a:t>
            </a:r>
            <a:r>
              <a:rPr lang="en-US" dirty="0" err="1"/>
              <a:t>db</a:t>
            </a:r>
            <a:r>
              <a:rPr lang="en-US" dirty="0"/>
              <a:t> on </a:t>
            </a:r>
            <a:r>
              <a:rPr lang="en-US" dirty="0" err="1"/>
              <a:t>Supabase</a:t>
            </a:r>
            <a:r>
              <a:rPr lang="en-US" dirty="0"/>
              <a:t> needed for predictions and storing planned tasks</a:t>
            </a:r>
          </a:p>
          <a:p>
            <a:pPr lvl="1"/>
            <a:r>
              <a:rPr lang="en-US" dirty="0"/>
              <a:t>Created an ER diagram used to create tables on </a:t>
            </a:r>
            <a:r>
              <a:rPr lang="en-US" dirty="0" err="1"/>
              <a:t>supabase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4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0C6E-228F-9197-A72B-7DB44D7D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Progress – Stat Card System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48CCB3-15E6-B99E-393D-170E42719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9" y="1533922"/>
            <a:ext cx="5574885" cy="3307380"/>
          </a:xfrm>
          <a:prstGeom prst="rect">
            <a:avLst/>
          </a:prstGeom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0AE5B1D5-2C02-7BE8-C9CC-E1DD9CA26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32" y="1533923"/>
            <a:ext cx="5583951" cy="33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4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E24F9B2-7746-C11E-350F-CEC42ADFB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32" y="68827"/>
            <a:ext cx="6747049" cy="67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8B30-677D-8E25-2BCF-F530348F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5" name="Picture 4" descr="A diagram of a program">
            <a:extLst>
              <a:ext uri="{FF2B5EF4-FFF2-40B4-BE49-F238E27FC236}">
                <a16:creationId xmlns:a16="http://schemas.microsoft.com/office/drawing/2014/main" id="{F4110DEE-B091-2AA2-CFD7-492EB74B8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0" y="1471245"/>
            <a:ext cx="7829543" cy="52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9E4B-BE8F-706D-EC41-8DE63DAE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Supabase</a:t>
            </a:r>
            <a:r>
              <a:rPr lang="en-US" dirty="0"/>
              <a:t> (Cloud hosted database)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7CA78-56F6-D0A3-1534-B9C94261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42" y="1428403"/>
            <a:ext cx="9503632" cy="53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6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A4FD-5639-4D22-DA86-0DAC0406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&amp; Blockers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17C6-300B-A2AC-532F-B793C935F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a long time to learn about flask setup</a:t>
            </a:r>
          </a:p>
          <a:p>
            <a:r>
              <a:rPr lang="en-US" dirty="0"/>
              <a:t>Need to decide on how to integrate frontend server + backend servers at some point</a:t>
            </a:r>
          </a:p>
          <a:p>
            <a:r>
              <a:rPr lang="en-US" dirty="0"/>
              <a:t>Need to iron out subtasks for (1) Backend setup + integration (2) Database setup + integration</a:t>
            </a:r>
          </a:p>
          <a:p>
            <a:r>
              <a:rPr lang="en-US" dirty="0"/>
              <a:t>Need to decide on if I will add a quiz/learning item to the backend or database backlog item</a:t>
            </a:r>
          </a:p>
        </p:txBody>
      </p:sp>
    </p:spTree>
    <p:extLst>
      <p:ext uri="{BB962C8B-B14F-4D97-AF65-F5344CB8AC3E}">
        <p14:creationId xmlns:p14="http://schemas.microsoft.com/office/powerpoint/2010/main" val="6593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345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Sprint 6 – Intro to Backend</vt:lpstr>
      <vt:lpstr>Master Schedule (Day #2 -  6/12)</vt:lpstr>
      <vt:lpstr>Agenda – 6/28 Saturday</vt:lpstr>
      <vt:lpstr>Previous Progress</vt:lpstr>
      <vt:lpstr>Previous Progress – Stat Card System</vt:lpstr>
      <vt:lpstr>PowerPoint Presentation</vt:lpstr>
      <vt:lpstr>ERD</vt:lpstr>
      <vt:lpstr>Supabase (Cloud hosted database)</vt:lpstr>
      <vt:lpstr>Problems &amp; Blockers</vt:lpstr>
      <vt:lpstr>Pending Actions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Terrell, Gregory A.</dc:creator>
  <cp:lastModifiedBy>Terrell, Gregory A.</cp:lastModifiedBy>
  <cp:revision>36</cp:revision>
  <dcterms:created xsi:type="dcterms:W3CDTF">2025-05-18T17:24:21Z</dcterms:created>
  <dcterms:modified xsi:type="dcterms:W3CDTF">2025-06-28T23:09:45Z</dcterms:modified>
</cp:coreProperties>
</file>